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3" r:id="rId5"/>
    <p:sldId id="258" r:id="rId6"/>
    <p:sldId id="260" r:id="rId7"/>
    <p:sldId id="261" r:id="rId8"/>
    <p:sldId id="262" r:id="rId9"/>
    <p:sldId id="268" r:id="rId10"/>
    <p:sldId id="269" r:id="rId11"/>
    <p:sldId id="267" r:id="rId12"/>
    <p:sldId id="270" r:id="rId13"/>
    <p:sldId id="271" r:id="rId14"/>
    <p:sldId id="27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9E03E-6BDB-42C3-A9E1-97647FB23D8B}" v="62" dt="2022-08-24T07:20:51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m Shît" userId="5944fdb21f69ad30" providerId="LiveId" clId="{6FC9E03E-6BDB-42C3-A9E1-97647FB23D8B}"/>
    <pc:docChg chg="modSld">
      <pc:chgData name="Subham Shît" userId="5944fdb21f69ad30" providerId="LiveId" clId="{6FC9E03E-6BDB-42C3-A9E1-97647FB23D8B}" dt="2022-08-24T07:20:51.037" v="125" actId="732"/>
      <pc:docMkLst>
        <pc:docMk/>
      </pc:docMkLst>
      <pc:sldChg chg="addSp modSp mod">
        <pc:chgData name="Subham Shît" userId="5944fdb21f69ad30" providerId="LiveId" clId="{6FC9E03E-6BDB-42C3-A9E1-97647FB23D8B}" dt="2022-08-24T07:20:51.037" v="125" actId="732"/>
        <pc:sldMkLst>
          <pc:docMk/>
          <pc:sldMk cId="1346134380" sldId="258"/>
        </pc:sldMkLst>
        <pc:spChg chg="mod">
          <ac:chgData name="Subham Shît" userId="5944fdb21f69ad30" providerId="LiveId" clId="{6FC9E03E-6BDB-42C3-A9E1-97647FB23D8B}" dt="2022-08-24T07:18:51.810" v="100" actId="20577"/>
          <ac:spMkLst>
            <pc:docMk/>
            <pc:sldMk cId="1346134380" sldId="258"/>
            <ac:spMk id="3" creationId="{5215AC11-2C51-1835-98C2-BB3295D53538}"/>
          </ac:spMkLst>
        </pc:spChg>
        <pc:grpChg chg="add mod">
          <ac:chgData name="Subham Shît" userId="5944fdb21f69ad30" providerId="LiveId" clId="{6FC9E03E-6BDB-42C3-A9E1-97647FB23D8B}" dt="2022-08-24T07:20:51.037" v="125" actId="732"/>
          <ac:grpSpMkLst>
            <pc:docMk/>
            <pc:sldMk cId="1346134380" sldId="258"/>
            <ac:grpSpMk id="4" creationId="{BA3C0722-F1B4-1F6F-BB59-1CECB663A6C5}"/>
          </ac:grpSpMkLst>
        </pc:grp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7" creationId="{E80B739A-1DC6-7ED1-1856-EC444D21BF10}"/>
          </ac:picMkLst>
        </pc:picChg>
        <pc:picChg chg="mod modCrop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1" creationId="{A602CED2-E6FF-F00D-9AF7-07D44264AEDA}"/>
          </ac:picMkLst>
        </pc:picChg>
        <pc:picChg chg="mod">
          <ac:chgData name="Subham Shît" userId="5944fdb21f69ad30" providerId="LiveId" clId="{6FC9E03E-6BDB-42C3-A9E1-97647FB23D8B}" dt="2022-08-24T07:17:00.022" v="4" actId="1076"/>
          <ac:picMkLst>
            <pc:docMk/>
            <pc:sldMk cId="1346134380" sldId="258"/>
            <ac:picMk id="13" creationId="{A05F9EE6-1B28-DD9D-755E-37D75F402595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26" creationId="{F23B27A3-5BB5-3296-482D-E0F7355A4552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28" creationId="{BD96606B-15F9-2E49-0ECD-F7AB2D2C1DC0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32" creationId="{646D5741-E7AB-B3EA-CCD9-4EA1CA9F1F58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34" creationId="{1A7B0B63-9F55-A071-E176-00D817857DA9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38" creationId="{A7091F73-9F82-C9D9-AE70-B595D9A387D1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40" creationId="{764FF02D-5FBA-8C19-0153-E450F7D04503}"/>
          </ac:picMkLst>
        </pc:picChg>
        <pc:picChg chg="mod">
          <ac:chgData name="Subham Shît" userId="5944fdb21f69ad30" providerId="LiveId" clId="{6FC9E03E-6BDB-42C3-A9E1-97647FB23D8B}" dt="2022-08-24T07:20:51.037" v="125" actId="732"/>
          <ac:picMkLst>
            <pc:docMk/>
            <pc:sldMk cId="1346134380" sldId="258"/>
            <ac:picMk id="1044" creationId="{8F2FF683-E09C-9A1F-BF08-09B2199D92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30B3B-59AB-4FBC-AC06-5D3C588CE0A4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79D44EB3-93CC-4424-A353-D6105A3CF743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E6BE42-9513-495E-94D1-BAF7E03B66CC}" type="par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7B8613D-7CFA-4359-9377-4FAF75D5943D}" type="sib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68C2347-074E-483B-B415-8395CF215DCE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C61459E-61A2-4F1A-AF8C-A04AB3A83F41}" type="par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88D4F7F2-813A-4C14-B811-11E55CA160AE}" type="sib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19471B3-A8E3-4307-AD9D-8BA223916410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335D24-52EC-4657-9DC2-27B1970D541D}" type="par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D73BC1A-512F-4D15-B160-8566D6E2D935}" type="sib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AF0E82CE-0D72-46AC-9769-D2D3E3CFFF32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BB3C3C41-B5A2-40DA-9686-C03FEAF120D4}" type="par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016D2EC6-7A8E-4452-B57E-3D18F56CBF01}" type="sib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1E04140-004E-4653-BEF6-FC9E2B43037D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F4913EC-E349-4F0B-A0EA-5DA6F61C186B}" type="par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20A57AE-766C-451B-8B7B-450EE0172330}" type="sib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AF3E58B-7E92-4373-ADD0-309E8A0FC735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6841981F-D652-4D7D-94F9-E040236C1F5D}" type="par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0D7BE78-0648-464F-8DA6-E422D20453EA}" type="sib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27E62968-9DCC-48AE-AF09-A55C11F9B7B1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37FF2C2-391C-411B-9B30-9E50CE25A4E9}" type="par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E568817-0194-4455-894E-303259CCC0DE}" type="sib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97F5560F-05ED-442D-A888-9A944AC9F97B}" type="pres">
      <dgm:prSet presAssocID="{E8330B3B-59AB-4FBC-AC06-5D3C588CE0A4}" presName="Name0" presStyleCnt="0">
        <dgm:presLayoutVars>
          <dgm:dir/>
          <dgm:resizeHandles val="exact"/>
        </dgm:presLayoutVars>
      </dgm:prSet>
      <dgm:spPr/>
    </dgm:pt>
    <dgm:pt modelId="{8334D34D-DF72-42CA-80F4-627058ED3E66}" type="pres">
      <dgm:prSet presAssocID="{79D44EB3-93CC-4424-A353-D6105A3CF743}" presName="parTxOnly" presStyleLbl="node1" presStyleIdx="0" presStyleCnt="7" custScaleX="67406" custScaleY="131946">
        <dgm:presLayoutVars>
          <dgm:bulletEnabled val="1"/>
        </dgm:presLayoutVars>
      </dgm:prSet>
      <dgm:spPr/>
    </dgm:pt>
    <dgm:pt modelId="{EDD7AE9D-E3EC-4A71-BBDA-4CDDFF1A2D5B}" type="pres">
      <dgm:prSet presAssocID="{E7B8613D-7CFA-4359-9377-4FAF75D5943D}" presName="parSpace" presStyleCnt="0"/>
      <dgm:spPr/>
    </dgm:pt>
    <dgm:pt modelId="{BD7669E2-6BFC-40F3-8E3B-9DDB8046BBDF}" type="pres">
      <dgm:prSet presAssocID="{368C2347-074E-483B-B415-8395CF215DCE}" presName="parTxOnly" presStyleLbl="node1" presStyleIdx="1" presStyleCnt="7" custScaleX="89920" custScaleY="131946">
        <dgm:presLayoutVars>
          <dgm:bulletEnabled val="1"/>
        </dgm:presLayoutVars>
      </dgm:prSet>
      <dgm:spPr/>
    </dgm:pt>
    <dgm:pt modelId="{529D314D-3BE9-40C2-B922-4D81A7CA4F71}" type="pres">
      <dgm:prSet presAssocID="{88D4F7F2-813A-4C14-B811-11E55CA160AE}" presName="parSpace" presStyleCnt="0"/>
      <dgm:spPr/>
    </dgm:pt>
    <dgm:pt modelId="{16B36D35-A9AA-4A1A-98CB-972163F461A5}" type="pres">
      <dgm:prSet presAssocID="{C19471B3-A8E3-4307-AD9D-8BA223916410}" presName="parTxOnly" presStyleLbl="node1" presStyleIdx="2" presStyleCnt="7" custScaleX="117214" custScaleY="131946">
        <dgm:presLayoutVars>
          <dgm:bulletEnabled val="1"/>
        </dgm:presLayoutVars>
      </dgm:prSet>
      <dgm:spPr/>
    </dgm:pt>
    <dgm:pt modelId="{E3E29286-B608-4A0B-9D6D-D7D7849D5A04}" type="pres">
      <dgm:prSet presAssocID="{5D73BC1A-512F-4D15-B160-8566D6E2D935}" presName="parSpace" presStyleCnt="0"/>
      <dgm:spPr/>
    </dgm:pt>
    <dgm:pt modelId="{70BF827D-F4CF-4D0E-8B05-EFFD2A361C9B}" type="pres">
      <dgm:prSet presAssocID="{AF0E82CE-0D72-46AC-9769-D2D3E3CFFF32}" presName="parTxOnly" presStyleLbl="node1" presStyleIdx="3" presStyleCnt="7" custScaleY="131946">
        <dgm:presLayoutVars>
          <dgm:bulletEnabled val="1"/>
        </dgm:presLayoutVars>
      </dgm:prSet>
      <dgm:spPr/>
    </dgm:pt>
    <dgm:pt modelId="{E8E1F7A4-8E23-405E-897C-595EF2034727}" type="pres">
      <dgm:prSet presAssocID="{016D2EC6-7A8E-4452-B57E-3D18F56CBF01}" presName="parSpace" presStyleCnt="0"/>
      <dgm:spPr/>
    </dgm:pt>
    <dgm:pt modelId="{E85D99B8-4F1B-4FFA-B827-277205360062}" type="pres">
      <dgm:prSet presAssocID="{11E04140-004E-4653-BEF6-FC9E2B43037D}" presName="parTxOnly" presStyleLbl="node1" presStyleIdx="4" presStyleCnt="7" custScaleY="131946">
        <dgm:presLayoutVars>
          <dgm:bulletEnabled val="1"/>
        </dgm:presLayoutVars>
      </dgm:prSet>
      <dgm:spPr/>
    </dgm:pt>
    <dgm:pt modelId="{55BE5F53-5A4E-4A6E-9BA9-ADA8BFCBB765}" type="pres">
      <dgm:prSet presAssocID="{420A57AE-766C-451B-8B7B-450EE0172330}" presName="parSpace" presStyleCnt="0"/>
      <dgm:spPr/>
    </dgm:pt>
    <dgm:pt modelId="{7C92BCC9-9FE8-4239-B542-D92F6BD86CC4}" type="pres">
      <dgm:prSet presAssocID="{5AF3E58B-7E92-4373-ADD0-309E8A0FC735}" presName="parTxOnly" presStyleLbl="node1" presStyleIdx="5" presStyleCnt="7" custScaleY="131946">
        <dgm:presLayoutVars>
          <dgm:bulletEnabled val="1"/>
        </dgm:presLayoutVars>
      </dgm:prSet>
      <dgm:spPr/>
    </dgm:pt>
    <dgm:pt modelId="{CA8682B3-C71A-41A4-AF79-483AE00AC34F}" type="pres">
      <dgm:prSet presAssocID="{C0D7BE78-0648-464F-8DA6-E422D20453EA}" presName="parSpace" presStyleCnt="0"/>
      <dgm:spPr/>
    </dgm:pt>
    <dgm:pt modelId="{B49B4E6E-14D9-437E-BDED-8D8AC8329FDB}" type="pres">
      <dgm:prSet presAssocID="{27E62968-9DCC-48AE-AF09-A55C11F9B7B1}" presName="parTxOnly" presStyleLbl="node1" presStyleIdx="6" presStyleCnt="7" custScaleX="124332" custScaleY="131946">
        <dgm:presLayoutVars>
          <dgm:bulletEnabled val="1"/>
        </dgm:presLayoutVars>
      </dgm:prSet>
      <dgm:spPr/>
    </dgm:pt>
  </dgm:ptLst>
  <dgm:cxnLst>
    <dgm:cxn modelId="{A06EF31E-69CD-4E4D-8FEA-988B238F33CE}" srcId="{E8330B3B-59AB-4FBC-AC06-5D3C588CE0A4}" destId="{27E62968-9DCC-48AE-AF09-A55C11F9B7B1}" srcOrd="6" destOrd="0" parTransId="{337FF2C2-391C-411B-9B30-9E50CE25A4E9}" sibTransId="{1E568817-0194-4455-894E-303259CCC0DE}"/>
    <dgm:cxn modelId="{509E321F-89D4-4106-A845-C7FFB1DEF7C6}" type="presOf" srcId="{E8330B3B-59AB-4FBC-AC06-5D3C588CE0A4}" destId="{97F5560F-05ED-442D-A888-9A944AC9F97B}" srcOrd="0" destOrd="0" presId="urn:microsoft.com/office/officeart/2005/8/layout/hChevron3"/>
    <dgm:cxn modelId="{6309461F-972F-4927-A250-5FE81860C394}" type="presOf" srcId="{368C2347-074E-483B-B415-8395CF215DCE}" destId="{BD7669E2-6BFC-40F3-8E3B-9DDB8046BBDF}" srcOrd="0" destOrd="0" presId="urn:microsoft.com/office/officeart/2005/8/layout/hChevron3"/>
    <dgm:cxn modelId="{9739C92B-D09E-45FF-9FE4-F6D6CB37BA1A}" srcId="{E8330B3B-59AB-4FBC-AC06-5D3C588CE0A4}" destId="{AF0E82CE-0D72-46AC-9769-D2D3E3CFFF32}" srcOrd="3" destOrd="0" parTransId="{BB3C3C41-B5A2-40DA-9686-C03FEAF120D4}" sibTransId="{016D2EC6-7A8E-4452-B57E-3D18F56CBF01}"/>
    <dgm:cxn modelId="{2825395F-A9DF-4815-B2B0-BBB735122145}" srcId="{E8330B3B-59AB-4FBC-AC06-5D3C588CE0A4}" destId="{5AF3E58B-7E92-4373-ADD0-309E8A0FC735}" srcOrd="5" destOrd="0" parTransId="{6841981F-D652-4D7D-94F9-E040236C1F5D}" sibTransId="{C0D7BE78-0648-464F-8DA6-E422D20453EA}"/>
    <dgm:cxn modelId="{C071EE6A-0579-4A17-9E1A-95D20EC8AE84}" type="presOf" srcId="{27E62968-9DCC-48AE-AF09-A55C11F9B7B1}" destId="{B49B4E6E-14D9-437E-BDED-8D8AC8329FDB}" srcOrd="0" destOrd="0" presId="urn:microsoft.com/office/officeart/2005/8/layout/hChevron3"/>
    <dgm:cxn modelId="{287D366B-C1D8-4C0D-A3C7-433D9E292221}" type="presOf" srcId="{11E04140-004E-4653-BEF6-FC9E2B43037D}" destId="{E85D99B8-4F1B-4FFA-B827-277205360062}" srcOrd="0" destOrd="0" presId="urn:microsoft.com/office/officeart/2005/8/layout/hChevron3"/>
    <dgm:cxn modelId="{E759B4A0-A178-425E-BEC0-19100CC306BA}" srcId="{E8330B3B-59AB-4FBC-AC06-5D3C588CE0A4}" destId="{368C2347-074E-483B-B415-8395CF215DCE}" srcOrd="1" destOrd="0" parTransId="{4C61459E-61A2-4F1A-AF8C-A04AB3A83F41}" sibTransId="{88D4F7F2-813A-4C14-B811-11E55CA160AE}"/>
    <dgm:cxn modelId="{22C715B3-9D71-4A50-8AE3-D55C1BA9C2A6}" srcId="{E8330B3B-59AB-4FBC-AC06-5D3C588CE0A4}" destId="{79D44EB3-93CC-4424-A353-D6105A3CF743}" srcOrd="0" destOrd="0" parTransId="{EBE6BE42-9513-495E-94D1-BAF7E03B66CC}" sibTransId="{E7B8613D-7CFA-4359-9377-4FAF75D5943D}"/>
    <dgm:cxn modelId="{47CC82C3-2B20-4B33-8551-30D4AF4B614D}" type="presOf" srcId="{C19471B3-A8E3-4307-AD9D-8BA223916410}" destId="{16B36D35-A9AA-4A1A-98CB-972163F461A5}" srcOrd="0" destOrd="0" presId="urn:microsoft.com/office/officeart/2005/8/layout/hChevron3"/>
    <dgm:cxn modelId="{BA3C51C4-D049-4D45-AC56-FA5E3BC5D1A0}" type="presOf" srcId="{5AF3E58B-7E92-4373-ADD0-309E8A0FC735}" destId="{7C92BCC9-9FE8-4239-B542-D92F6BD86CC4}" srcOrd="0" destOrd="0" presId="urn:microsoft.com/office/officeart/2005/8/layout/hChevron3"/>
    <dgm:cxn modelId="{8E3FFBD0-6CD1-47CB-93C0-8487D5A488E4}" srcId="{E8330B3B-59AB-4FBC-AC06-5D3C588CE0A4}" destId="{11E04140-004E-4653-BEF6-FC9E2B43037D}" srcOrd="4" destOrd="0" parTransId="{4F4913EC-E349-4F0B-A0EA-5DA6F61C186B}" sibTransId="{420A57AE-766C-451B-8B7B-450EE0172330}"/>
    <dgm:cxn modelId="{8C3BE7DA-48D5-481D-BC8F-4A28AAC5A0C2}" type="presOf" srcId="{AF0E82CE-0D72-46AC-9769-D2D3E3CFFF32}" destId="{70BF827D-F4CF-4D0E-8B05-EFFD2A361C9B}" srcOrd="0" destOrd="0" presId="urn:microsoft.com/office/officeart/2005/8/layout/hChevron3"/>
    <dgm:cxn modelId="{4BF70AEC-3794-4622-95E9-2170AD85AFCF}" srcId="{E8330B3B-59AB-4FBC-AC06-5D3C588CE0A4}" destId="{C19471B3-A8E3-4307-AD9D-8BA223916410}" srcOrd="2" destOrd="0" parTransId="{EB335D24-52EC-4657-9DC2-27B1970D541D}" sibTransId="{5D73BC1A-512F-4D15-B160-8566D6E2D935}"/>
    <dgm:cxn modelId="{23CCC8F9-228A-4DB4-BB99-FDCCF717FAB4}" type="presOf" srcId="{79D44EB3-93CC-4424-A353-D6105A3CF743}" destId="{8334D34D-DF72-42CA-80F4-627058ED3E66}" srcOrd="0" destOrd="0" presId="urn:microsoft.com/office/officeart/2005/8/layout/hChevron3"/>
    <dgm:cxn modelId="{C4670002-3EDD-4610-A750-7F7D709AB6FE}" type="presParOf" srcId="{97F5560F-05ED-442D-A888-9A944AC9F97B}" destId="{8334D34D-DF72-42CA-80F4-627058ED3E66}" srcOrd="0" destOrd="0" presId="urn:microsoft.com/office/officeart/2005/8/layout/hChevron3"/>
    <dgm:cxn modelId="{17DC5EE7-865D-4B00-BC45-DA9A3892E6C0}" type="presParOf" srcId="{97F5560F-05ED-442D-A888-9A944AC9F97B}" destId="{EDD7AE9D-E3EC-4A71-BBDA-4CDDFF1A2D5B}" srcOrd="1" destOrd="0" presId="urn:microsoft.com/office/officeart/2005/8/layout/hChevron3"/>
    <dgm:cxn modelId="{6395F8A7-CF77-46AB-A8D8-709901FE5107}" type="presParOf" srcId="{97F5560F-05ED-442D-A888-9A944AC9F97B}" destId="{BD7669E2-6BFC-40F3-8E3B-9DDB8046BBDF}" srcOrd="2" destOrd="0" presId="urn:microsoft.com/office/officeart/2005/8/layout/hChevron3"/>
    <dgm:cxn modelId="{C88B1FE2-887C-437A-9A91-8AD1F5A4CFD5}" type="presParOf" srcId="{97F5560F-05ED-442D-A888-9A944AC9F97B}" destId="{529D314D-3BE9-40C2-B922-4D81A7CA4F71}" srcOrd="3" destOrd="0" presId="urn:microsoft.com/office/officeart/2005/8/layout/hChevron3"/>
    <dgm:cxn modelId="{3B6332B1-DA74-440E-9323-FDAD7F24D808}" type="presParOf" srcId="{97F5560F-05ED-442D-A888-9A944AC9F97B}" destId="{16B36D35-A9AA-4A1A-98CB-972163F461A5}" srcOrd="4" destOrd="0" presId="urn:microsoft.com/office/officeart/2005/8/layout/hChevron3"/>
    <dgm:cxn modelId="{ACFD5CCB-72FF-4FEB-8B32-B4145A190FCB}" type="presParOf" srcId="{97F5560F-05ED-442D-A888-9A944AC9F97B}" destId="{E3E29286-B608-4A0B-9D6D-D7D7849D5A04}" srcOrd="5" destOrd="0" presId="urn:microsoft.com/office/officeart/2005/8/layout/hChevron3"/>
    <dgm:cxn modelId="{A8A40D26-6E63-4FE6-A295-EA570AA2BBC9}" type="presParOf" srcId="{97F5560F-05ED-442D-A888-9A944AC9F97B}" destId="{70BF827D-F4CF-4D0E-8B05-EFFD2A361C9B}" srcOrd="6" destOrd="0" presId="urn:microsoft.com/office/officeart/2005/8/layout/hChevron3"/>
    <dgm:cxn modelId="{AE416005-9C64-4D53-80CE-F083B48AAA8C}" type="presParOf" srcId="{97F5560F-05ED-442D-A888-9A944AC9F97B}" destId="{E8E1F7A4-8E23-405E-897C-595EF2034727}" srcOrd="7" destOrd="0" presId="urn:microsoft.com/office/officeart/2005/8/layout/hChevron3"/>
    <dgm:cxn modelId="{ACAB9463-EC78-49FB-AD80-7F4B7B00E0F0}" type="presParOf" srcId="{97F5560F-05ED-442D-A888-9A944AC9F97B}" destId="{E85D99B8-4F1B-4FFA-B827-277205360062}" srcOrd="8" destOrd="0" presId="urn:microsoft.com/office/officeart/2005/8/layout/hChevron3"/>
    <dgm:cxn modelId="{3CC1BD1F-43EA-4CCF-959C-ED62B3828F5D}" type="presParOf" srcId="{97F5560F-05ED-442D-A888-9A944AC9F97B}" destId="{55BE5F53-5A4E-4A6E-9BA9-ADA8BFCBB765}" srcOrd="9" destOrd="0" presId="urn:microsoft.com/office/officeart/2005/8/layout/hChevron3"/>
    <dgm:cxn modelId="{16654BCA-9768-41A8-B364-E7D7CF3167A0}" type="presParOf" srcId="{97F5560F-05ED-442D-A888-9A944AC9F97B}" destId="{7C92BCC9-9FE8-4239-B542-D92F6BD86CC4}" srcOrd="10" destOrd="0" presId="urn:microsoft.com/office/officeart/2005/8/layout/hChevron3"/>
    <dgm:cxn modelId="{0EA3DF3C-21BC-49AF-BB2C-6A8F6F9386E4}" type="presParOf" srcId="{97F5560F-05ED-442D-A888-9A944AC9F97B}" destId="{CA8682B3-C71A-41A4-AF79-483AE00AC34F}" srcOrd="11" destOrd="0" presId="urn:microsoft.com/office/officeart/2005/8/layout/hChevron3"/>
    <dgm:cxn modelId="{F8BE5311-EAFE-403B-B7F5-01918417936C}" type="presParOf" srcId="{97F5560F-05ED-442D-A888-9A944AC9F97B}" destId="{B49B4E6E-14D9-437E-BDED-8D8AC8329FD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4D34D-DF72-42CA-80F4-627058ED3E66}">
      <dsp:nvSpPr>
        <dsp:cNvPr id="0" name=""/>
        <dsp:cNvSpPr/>
      </dsp:nvSpPr>
      <dsp:spPr>
        <a:xfrm>
          <a:off x="4891" y="122017"/>
          <a:ext cx="1381275" cy="108152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891" y="122017"/>
        <a:ext cx="1110893" cy="1081528"/>
      </dsp:txXfrm>
    </dsp:sp>
    <dsp:sp modelId="{BD7669E2-6BFC-40F3-8E3B-9DDB8046BBDF}">
      <dsp:nvSpPr>
        <dsp:cNvPr id="0" name=""/>
        <dsp:cNvSpPr/>
      </dsp:nvSpPr>
      <dsp:spPr>
        <a:xfrm>
          <a:off x="976329" y="122017"/>
          <a:ext cx="1842630" cy="1081528"/>
        </a:xfrm>
        <a:prstGeom prst="chevron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1517093" y="122017"/>
        <a:ext cx="761102" cy="1081528"/>
      </dsp:txXfrm>
    </dsp:sp>
    <dsp:sp modelId="{16B36D35-A9AA-4A1A-98CB-972163F461A5}">
      <dsp:nvSpPr>
        <dsp:cNvPr id="0" name=""/>
        <dsp:cNvSpPr/>
      </dsp:nvSpPr>
      <dsp:spPr>
        <a:xfrm>
          <a:off x="2409121" y="122017"/>
          <a:ext cx="2401935" cy="1081528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kern="1200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2949885" y="122017"/>
        <a:ext cx="1320407" cy="1081528"/>
      </dsp:txXfrm>
    </dsp:sp>
    <dsp:sp modelId="{70BF827D-F4CF-4D0E-8B05-EFFD2A361C9B}">
      <dsp:nvSpPr>
        <dsp:cNvPr id="0" name=""/>
        <dsp:cNvSpPr/>
      </dsp:nvSpPr>
      <dsp:spPr>
        <a:xfrm>
          <a:off x="4401219" y="122017"/>
          <a:ext cx="2049188" cy="108152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941983" y="122017"/>
        <a:ext cx="967660" cy="1081528"/>
      </dsp:txXfrm>
    </dsp:sp>
    <dsp:sp modelId="{E85D99B8-4F1B-4FFA-B827-277205360062}">
      <dsp:nvSpPr>
        <dsp:cNvPr id="0" name=""/>
        <dsp:cNvSpPr/>
      </dsp:nvSpPr>
      <dsp:spPr>
        <a:xfrm>
          <a:off x="6040570" y="122017"/>
          <a:ext cx="2049188" cy="1081528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6581334" y="122017"/>
        <a:ext cx="967660" cy="1081528"/>
      </dsp:txXfrm>
    </dsp:sp>
    <dsp:sp modelId="{7C92BCC9-9FE8-4239-B542-D92F6BD86CC4}">
      <dsp:nvSpPr>
        <dsp:cNvPr id="0" name=""/>
        <dsp:cNvSpPr/>
      </dsp:nvSpPr>
      <dsp:spPr>
        <a:xfrm>
          <a:off x="7679921" y="122017"/>
          <a:ext cx="2049188" cy="1081528"/>
        </a:xfrm>
        <a:prstGeom prst="chevron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8220685" y="122017"/>
        <a:ext cx="967660" cy="1081528"/>
      </dsp:txXfrm>
    </dsp:sp>
    <dsp:sp modelId="{B49B4E6E-14D9-437E-BDED-8D8AC8329FDB}">
      <dsp:nvSpPr>
        <dsp:cNvPr id="0" name=""/>
        <dsp:cNvSpPr/>
      </dsp:nvSpPr>
      <dsp:spPr>
        <a:xfrm>
          <a:off x="9319272" y="122017"/>
          <a:ext cx="2547796" cy="108152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9860036" y="122017"/>
        <a:ext cx="1466268" cy="1081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98628-EBEB-4FD9-8CB1-377C301E0140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1AB5-0942-4750-97CC-307343FC8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4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1AB5-0942-4750-97CC-307343FC89F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70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0C03-8C46-63C6-4C2D-C3B23F4B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490D5-59C0-EDA2-BC4A-BA397E938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6C346-D564-00F3-B7C5-108D6B41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5AE6-E4C3-45F1-977B-840644BCC9EC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E514-01B9-ECE5-5F24-1D3126B4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9AB6B-61E1-5BEC-79EC-AC1B6FC6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8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0B4-4D04-BD63-9417-2AAABF5C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BDC5-DD1B-F250-6031-0D9CAAFDF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E4F2-BB93-43EE-B807-CC0424A8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B62-1BB3-423A-A12C-26443DD490AB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DE4F-BAE8-1EFD-0AE7-A58A4B50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1B3E-06A6-E697-EBE0-1BEC78F7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0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621E-FC09-8DCF-5C1B-C990CF2CB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B235-69FF-5DC2-3C51-90689F097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CE68-3E62-85E3-47B7-7C9AE78C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17CB-97DF-48DA-8C3E-2C4AB25D7BBB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D66E-6B2F-0D3C-E9BE-13ED511F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91CF-FC30-7D11-98F2-24E1E62D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2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EC06-1783-9916-3416-7641640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0087-7EB4-3E19-7025-34B6AB4B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7BE7-F293-A06C-8B9F-B3F4D55F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9EB2-5BDC-4B42-BB5F-2266FAA6B8AD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4530A-456D-FA80-8CC8-459104E3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61DC-DC45-8289-0BB5-6C3A76EB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4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4E96-3E48-A71D-7407-54E70886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0A7-DE5E-DD86-4FA0-44B86CC8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02D4-3821-C721-6B58-0556D56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B6C0-27D6-4129-89DC-917CE0BC2554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401F-1EBD-C1CD-6D19-7EEC5E4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3B57-17DB-D985-662F-E0854FC2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2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F3D-61A3-39FC-3A5D-876A0A9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6137-4CCC-F415-E133-E37861D8D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B7757-7E31-20C1-B875-13A9D444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CB5E5-DB27-9532-5E9D-4A1A4894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41F2-5D73-46BE-A4FF-4DA48393A4F6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1DAA8-B72F-BF77-CAAB-502CDDE5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B2C74-2B2C-3AE1-59D8-7D771E2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9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2AFA-5E33-10DF-CEAE-43E797DC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65981-142E-9206-EF4F-918C9196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AAE51-AD5F-2FB3-F45A-FD5E95750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125B9-4900-F247-898D-F5409309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4986-4D4E-B387-A815-062949C3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111C7-B88C-03F8-6F85-C50B9587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520F-4F5A-441E-A347-81E1F4698B8E}" type="datetime1">
              <a:rPr lang="en-IN" smtClean="0"/>
              <a:t>24-08-2022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2AF3-746A-92E1-FFC5-8D247014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909F2-4A33-C3A8-0D32-D1A43675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77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2FC2-2BE3-4BB4-5AE4-8DA56AF2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4EC23-7239-9EF4-66E2-3BFE2781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F586-9AB0-46EC-AE7C-8FF2A42111DE}" type="datetime1">
              <a:rPr lang="en-IN" smtClean="0"/>
              <a:t>24-08-2022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DFDAD-31EC-A646-C7FE-251318B3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3AB9E-D0BD-6069-A4CC-9517E8CB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3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33024-76A4-5D01-4A41-77A46A27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741-50FB-4ECF-8D75-883CAFAAE2A8}" type="datetime1">
              <a:rPr lang="en-IN" smtClean="0"/>
              <a:t>24-08-2022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EFCF0-07DA-00DE-1FDA-94979DF4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4BA9-9193-F15F-84BC-E069C10A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59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0439-38CB-5A30-51FE-C2D474E5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F33-9213-26D8-AA54-5A70F7F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49F25-038C-72C2-BB9F-8366F3F26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A1D73-8E3D-8E0B-A372-C32CE07A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3E0C-E3D3-4272-BEF3-5E8D52093815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BDBB-6BA3-6D2F-6AC3-70F6C061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10B21-9BC1-E6D0-BDBE-0A6184CE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92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98E3-FB32-1DBC-0D47-0E5A2383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E1F92-DF61-07BA-A382-6EFBAA4A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8A02-7DBE-A595-5F45-25AE0D53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4ED5E-B99B-597C-499D-55B608DA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D8B34-71B2-42AC-B421-9F9A7E58F48B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5BD9B-CBE5-A703-16BD-6B8552F2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A4F79-8352-40A4-D87E-3FF75DFA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9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7BF9D-9B3E-D1D8-0295-40DAE5CE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F474-7428-BC89-9DA0-6F966560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BB367-C66D-7E73-525D-A41A2CC61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B88F2-BB5B-4E1E-A389-CB4151C64F5C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7765-D60B-8A9C-8F59-1CE7AD9D2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BA37-430D-1D2E-30BE-B9DA5ADA2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2F082-65F6-2FD7-9C17-DCD72820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2" y="6356350"/>
            <a:ext cx="25688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1F733C1-7726-4290-B802-28FBA3E513AE}" type="slidenum">
              <a:rPr lang="en-IN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</a:t>
            </a:fld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5142-0601-E10C-88FE-EE2221849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by</a:t>
            </a:r>
          </a:p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Subham Shit</a:t>
            </a:r>
            <a:endParaRPr lang="en-IN" sz="200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450A-B254-07DB-4E91-C66FA60B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  <a:t>Capstone Project 1</a:t>
            </a:r>
            <a:b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</a:br>
            <a:r>
              <a:rPr lang="en-US" sz="2800" spc="200" dirty="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BIGDATA ENGINEERING</a:t>
            </a:r>
            <a:endParaRPr lang="en-IN" sz="2800" spc="200" dirty="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0659"/>
            <a:ext cx="1810503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Calculate employee tenure &amp; show the tenure distribution among the employees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A91B9-17C0-830E-0608-5185CDC2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02" y="2512866"/>
            <a:ext cx="9066667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2740329"/>
            <a:ext cx="1843548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Distribution of Employees across various titles</a:t>
            </a:r>
            <a:endParaRPr lang="en-IN" sz="16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DF953-C2D0-E4AA-E228-87F1607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92" y="2425161"/>
            <a:ext cx="8876190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2740329"/>
            <a:ext cx="1725562" cy="2820012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Average Tenure Distribution across Titles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2E76D-34B8-3FB3-790B-6B8466FA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20" y="2498580"/>
            <a:ext cx="8647619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ML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696084"/>
            <a:ext cx="4881716" cy="28200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Random Forest Classifier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0.9980555834925744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0.001944416507425606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0.9980594815941188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0.9980555834925743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0.9980471469145747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4F4D46-BB0D-04CE-8406-CB9271CFFA21}"/>
              </a:ext>
            </a:extLst>
          </p:cNvPr>
          <p:cNvSpPr txBox="1">
            <a:spLocks/>
          </p:cNvSpPr>
          <p:nvPr/>
        </p:nvSpPr>
        <p:spPr>
          <a:xfrm>
            <a:off x="6298631" y="2833879"/>
            <a:ext cx="4881716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Logistic Regression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0.09958988456423834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0.8107383759790415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0.8532246480840692</a:t>
            </a:r>
          </a:p>
        </p:txBody>
      </p:sp>
    </p:spTree>
    <p:extLst>
      <p:ext uri="{BB962C8B-B14F-4D97-AF65-F5344CB8AC3E}">
        <p14:creationId xmlns:p14="http://schemas.microsoft.com/office/powerpoint/2010/main" val="20178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Challenges Faced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Importing data using SQOOP to HDFS (--m 1 argument added)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the Hive Avro Tables – Merging Data &amp; Metadata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Fetching the Hive tables in Spark (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Jupyter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Notebook Environment)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ML Pipeline as 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OneHotEncoding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does not contain fit method in Spark 2.4.0</a:t>
            </a:r>
          </a:p>
          <a:p>
            <a:endParaRPr lang="en-US" sz="18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A51FB0F0-B084-FC0B-6672-4DED563AF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r="22287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636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D1E5-821F-8599-F3B1-631ABDE6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N" b="1" dirty="0">
                <a:latin typeface="SF Pro Text" panose="00000400000000000000" pitchFamily="2" charset="0"/>
                <a:ea typeface="SF Pro Text" panose="00000400000000000000" pitchFamily="2" charset="0"/>
              </a:rPr>
              <a:t>Next steps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2DCB-BF02-DCD1-3BD2-27414E0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Modifying / Upgrading of Working Policies Focusing on the Employee  Retention.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Fixing the Issues related to the Appraisals / Ratings, Salaries etc. so that probability of loosing a valuable employee can be reduced. 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Using the current model further analysis can be done with newly updated employee records to understand employee sentiments.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27A35-21E5-9D75-EAC8-19B13A63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15</a:t>
            </a:fld>
            <a:endParaRPr lang="en-IN" dirty="0"/>
          </a:p>
        </p:txBody>
      </p:sp>
      <p:pic>
        <p:nvPicPr>
          <p:cNvPr id="14" name="Picture 6" descr="White stairs with a blue arrow drawn in the middle pointing upwards">
            <a:extLst>
              <a:ext uri="{FF2B5EF4-FFF2-40B4-BE49-F238E27FC236}">
                <a16:creationId xmlns:a16="http://schemas.microsoft.com/office/drawing/2014/main" id="{E34C3CFD-55A3-F630-D2CD-E4DDF8EC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5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6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Business Objectives</a:t>
            </a:r>
          </a:p>
        </p:txBody>
      </p:sp>
      <p:sp>
        <p:nvSpPr>
          <p:cNvPr id="6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2706331"/>
            <a:ext cx="4595727" cy="38263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Basic Exploratory Analysis on different metrics available to get insights at the Employee level as well as Department levels.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To analysis the various factors connected to the Employee’s Leaving and improve on those parameters viz Salary, Last Performance Ratings, Years of Service (Tenure), No of projects etc.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Technology-wise Objective : </a:t>
            </a:r>
            <a:r>
              <a:rPr lang="en-US" sz="1400" b="1" dirty="0">
                <a:latin typeface="SF Pro Text" panose="00000400000000000000" pitchFamily="2" charset="0"/>
                <a:ea typeface="SF Pro Text" panose="00000400000000000000" pitchFamily="2" charset="0"/>
              </a:rPr>
              <a:t>Creating an End-to-End Pipeline</a:t>
            </a: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 to enhance the automation to do quick analysis and manage all the repetitive actions in a proper-structured manner.</a:t>
            </a:r>
          </a:p>
        </p:txBody>
      </p:sp>
      <p:pic>
        <p:nvPicPr>
          <p:cNvPr id="5" name="Content Placeholder 4" descr="Binoculars and ocean">
            <a:extLst>
              <a:ext uri="{FF2B5EF4-FFF2-40B4-BE49-F238E27FC236}">
                <a16:creationId xmlns:a16="http://schemas.microsoft.com/office/drawing/2014/main" id="{29441D24-0D4D-1B09-E49A-9D5CEB58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8" r="74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58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40" y="1826760"/>
            <a:ext cx="7049357" cy="4798512"/>
          </a:xfrm>
        </p:spPr>
        <p:txBody>
          <a:bodyPr numCol="1">
            <a:noAutofit/>
          </a:bodyPr>
          <a:lstStyle/>
          <a:p>
            <a:pPr marL="162900" indent="0">
              <a:lnSpc>
                <a:spcPct val="150000"/>
              </a:lnSpc>
              <a:buNone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This dataset has total 6 tables (Records) –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Salaries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Titles (7),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Dept_Emp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(331603 -&gt; 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Dept_Manager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(24) and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(9).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1" y="1827142"/>
            <a:ext cx="7049357" cy="4798512"/>
          </a:xfrm>
        </p:spPr>
        <p:txBody>
          <a:bodyPr numCol="2">
            <a:noAutofit/>
          </a:bodyPr>
          <a:lstStyle/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Titles (titles.csv):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title_id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Unique id of type of employee (designation id)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Designation – Character – Not Null</a:t>
            </a:r>
          </a:p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(employees.csv):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emp_titles_id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designation id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birth_date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Date of Birth – Date Time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first_name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First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sex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Gender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hire_date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Hire date –Date Time -Not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no_of_projects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Number of projects worked on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Last_performance_rating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year performance rating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left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 left the organization – Boolean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Last date of employment (Exit Date) – Date Time </a:t>
            </a: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Salaries (salaries.csv): </a:t>
            </a:r>
            <a:endParaRPr lang="en-IN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Salary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Employee’s Salary – Integer – Not Null </a:t>
            </a:r>
            <a:endParaRPr lang="en-US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(departments.csv)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Department Name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Managers (dept_manager.csv)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number (head of the department ) – Integer – Not Null </a:t>
            </a: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Employees (dept_emp.csv) </a:t>
            </a:r>
            <a:endParaRPr lang="en-US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4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9134-F707-15A6-1857-5845BFE9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Technology Stack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AC11-2C51-1835-98C2-BB3295D5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Linux Commands (to run .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sh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file)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MySQL (to create database - RDBMS)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Sqoop (Transfer data from MySQL Server to HDFS/Hive)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HDFS (to store the data)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Hive (to create database)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Impala (to perform the EDA)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SparkSQL &amp; PySpark (to perform the EDA) </a:t>
            </a:r>
          </a:p>
          <a:p>
            <a:r>
              <a:rPr lang="en-IN" sz="1800" b="0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SparkML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model building)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19A5-4952-B76D-1121-174999CD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5</a:t>
            </a:fld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C0722-F1B4-1F6F-BB59-1CECB663A6C5}"/>
              </a:ext>
            </a:extLst>
          </p:cNvPr>
          <p:cNvGrpSpPr/>
          <p:nvPr/>
        </p:nvGrpSpPr>
        <p:grpSpPr>
          <a:xfrm>
            <a:off x="299029" y="5345425"/>
            <a:ext cx="11593942" cy="1147449"/>
            <a:chOff x="325061" y="5274859"/>
            <a:chExt cx="11593942" cy="1147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80B739A-1DC6-7ED1-1856-EC444D21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2290" y="5429807"/>
              <a:ext cx="945819" cy="643547"/>
            </a:xfrm>
            <a:prstGeom prst="rect">
              <a:avLst/>
            </a:prstGeom>
          </p:spPr>
        </p:pic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602CED2-E6FF-F00D-9AF7-07D44264A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0" r="24949"/>
            <a:stretch/>
          </p:blipFill>
          <p:spPr>
            <a:xfrm>
              <a:off x="325061" y="5274860"/>
              <a:ext cx="873534" cy="1114004"/>
            </a:xfrm>
            <a:prstGeom prst="rect">
              <a:avLst/>
            </a:prstGeom>
          </p:spPr>
        </p:pic>
        <p:pic>
          <p:nvPicPr>
            <p:cNvPr id="1026" name="Picture 2" descr="Hadoop Data Capture: Flume and SQOOP | by Jose Antonio Ribeiro Neto  (Zezinho) | XNEWDATA | Medium">
              <a:extLst>
                <a:ext uri="{FF2B5EF4-FFF2-40B4-BE49-F238E27FC236}">
                  <a16:creationId xmlns:a16="http://schemas.microsoft.com/office/drawing/2014/main" id="{F23B27A3-5BB5-3296-482D-E0F7355A4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325" y="5524981"/>
              <a:ext cx="1311533" cy="6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hat is HDFS in Hadoop? Learn HDFS | Intellipaat">
              <a:extLst>
                <a:ext uri="{FF2B5EF4-FFF2-40B4-BE49-F238E27FC236}">
                  <a16:creationId xmlns:a16="http://schemas.microsoft.com/office/drawing/2014/main" id="{BD96606B-15F9-2E49-0ECD-F7AB2D2C1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114" y="5480475"/>
              <a:ext cx="1666078" cy="78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ache Hive - Wikipedia">
              <a:extLst>
                <a:ext uri="{FF2B5EF4-FFF2-40B4-BE49-F238E27FC236}">
                  <a16:creationId xmlns:a16="http://schemas.microsoft.com/office/drawing/2014/main" id="{646D5741-E7AB-B3EA-CCD9-4EA1CA9F1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719" y="5382725"/>
              <a:ext cx="873534" cy="78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loudera Training Tapas: Hands-on with Cloudera Impala">
              <a:extLst>
                <a:ext uri="{FF2B5EF4-FFF2-40B4-BE49-F238E27FC236}">
                  <a16:creationId xmlns:a16="http://schemas.microsoft.com/office/drawing/2014/main" id="{1A7B0B63-9F55-A071-E176-00D817857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8" t="14463" r="14339"/>
            <a:stretch/>
          </p:blipFill>
          <p:spPr bwMode="auto">
            <a:xfrm>
              <a:off x="7051881" y="5274859"/>
              <a:ext cx="975152" cy="1147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park – DataKare Solutions – Medium">
              <a:extLst>
                <a:ext uri="{FF2B5EF4-FFF2-40B4-BE49-F238E27FC236}">
                  <a16:creationId xmlns:a16="http://schemas.microsoft.com/office/drawing/2014/main" id="{A7091F73-9F82-C9D9-AE70-B595D9A38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589" y="5603121"/>
              <a:ext cx="1510650" cy="45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SPLASH-Bigdata Hadoop, Data science,Python,Spark training in  Pallikaranai|Best Software training institute in Chennai,Pallikaranai | Machine  Learning">
              <a:extLst>
                <a:ext uri="{FF2B5EF4-FFF2-40B4-BE49-F238E27FC236}">
                  <a16:creationId xmlns:a16="http://schemas.microsoft.com/office/drawing/2014/main" id="{764FF02D-5FBA-8C19-0153-E450F7D04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632" y="5335300"/>
              <a:ext cx="1298371" cy="108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Jupyter Logo - LogoDix">
              <a:extLst>
                <a:ext uri="{FF2B5EF4-FFF2-40B4-BE49-F238E27FC236}">
                  <a16:creationId xmlns:a16="http://schemas.microsoft.com/office/drawing/2014/main" id="{8F2FF683-E09C-9A1F-BF08-09B2199D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7004" y="5452685"/>
              <a:ext cx="748668" cy="87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 descr="Work tools and supplies">
            <a:extLst>
              <a:ext uri="{FF2B5EF4-FFF2-40B4-BE49-F238E27FC236}">
                <a16:creationId xmlns:a16="http://schemas.microsoft.com/office/drawing/2014/main" id="{A05F9EE6-1B28-DD9D-755E-37D75F402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48" y="0"/>
            <a:ext cx="3806952" cy="2537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13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12C7-FD48-63D2-573B-F235E64C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ER Diagram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B9B5E9-8988-FA0D-FDAC-BFCBA2CC8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794" y="1013790"/>
            <a:ext cx="10318412" cy="534256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2FB281-6008-B1CB-5E0B-5FFDE2E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B6CA-4DA8-17BD-E920-2A18258E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207604"/>
            <a:ext cx="10515600" cy="1325563"/>
          </a:xfrm>
        </p:spPr>
        <p:txBody>
          <a:bodyPr/>
          <a:lstStyle/>
          <a:p>
            <a:r>
              <a:rPr lang="en-IN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Architecture of 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32C6-411E-7A05-E68A-CB0DC381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F461D53-0E37-7E64-4A40-77B7140A7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13581"/>
              </p:ext>
            </p:extLst>
          </p:nvPr>
        </p:nvGraphicFramePr>
        <p:xfrm>
          <a:off x="160020" y="2927984"/>
          <a:ext cx="1187196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A572E-2185-2E84-E0C8-4A010DB3A98A}"/>
              </a:ext>
            </a:extLst>
          </p:cNvPr>
          <p:cNvGrpSpPr/>
          <p:nvPr/>
        </p:nvGrpSpPr>
        <p:grpSpPr>
          <a:xfrm>
            <a:off x="160020" y="1738788"/>
            <a:ext cx="678180" cy="1324452"/>
            <a:chOff x="160020" y="1738788"/>
            <a:chExt cx="678180" cy="1324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2F739-BD26-45C7-09BF-5263D205DAD7}"/>
                </a:ext>
              </a:extLst>
            </p:cNvPr>
            <p:cNvSpPr/>
            <p:nvPr/>
          </p:nvSpPr>
          <p:spPr>
            <a:xfrm>
              <a:off x="160020" y="1738788"/>
              <a:ext cx="67818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.csv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AFEDB7-3AAA-F101-854E-64590A72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814" y="2195036"/>
              <a:ext cx="0" cy="868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4663C2-B467-0239-C74A-3D4BFB8870FD}"/>
              </a:ext>
            </a:extLst>
          </p:cNvPr>
          <p:cNvGrpSpPr/>
          <p:nvPr/>
        </p:nvGrpSpPr>
        <p:grpSpPr>
          <a:xfrm>
            <a:off x="577596" y="2466555"/>
            <a:ext cx="2571749" cy="596686"/>
            <a:chOff x="160020" y="2935990"/>
            <a:chExt cx="678180" cy="7349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2A3302-BA10-9974-86E0-EEA0735A4782}"/>
                </a:ext>
              </a:extLst>
            </p:cNvPr>
            <p:cNvSpPr/>
            <p:nvPr/>
          </p:nvSpPr>
          <p:spPr>
            <a:xfrm>
              <a:off x="160020" y="2935990"/>
              <a:ext cx="678180" cy="45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CreateMySQLTables.sql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31675E-E404-C831-5996-1F9089F84F5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499110" y="3392237"/>
              <a:ext cx="0" cy="278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3949DF-E5A2-3995-1608-E8E1DA3B2477}"/>
              </a:ext>
            </a:extLst>
          </p:cNvPr>
          <p:cNvGrpSpPr/>
          <p:nvPr/>
        </p:nvGrpSpPr>
        <p:grpSpPr>
          <a:xfrm>
            <a:off x="3182113" y="1739502"/>
            <a:ext cx="835151" cy="1323738"/>
            <a:chOff x="3049" y="2195512"/>
            <a:chExt cx="835151" cy="13237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458E26-491B-7737-ACB1-A2CC0335C792}"/>
                </a:ext>
              </a:extLst>
            </p:cNvPr>
            <p:cNvSpPr/>
            <p:nvPr/>
          </p:nvSpPr>
          <p:spPr>
            <a:xfrm>
              <a:off x="3049" y="2195512"/>
              <a:ext cx="83515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sqoop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A9A487-8227-4DBF-D05B-38EF50F695F3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20625" y="2651760"/>
              <a:ext cx="0" cy="867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948784-86B8-F791-0D2A-ED7B7738AE40}"/>
              </a:ext>
            </a:extLst>
          </p:cNvPr>
          <p:cNvGrpSpPr/>
          <p:nvPr/>
        </p:nvGrpSpPr>
        <p:grpSpPr>
          <a:xfrm>
            <a:off x="4423792" y="2195512"/>
            <a:ext cx="1750310" cy="867728"/>
            <a:chOff x="-912110" y="2195512"/>
            <a:chExt cx="1750310" cy="867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C8D5B-17BB-16DC-5858-8EAC3E8CA031}"/>
                </a:ext>
              </a:extLst>
            </p:cNvPr>
            <p:cNvSpPr/>
            <p:nvPr/>
          </p:nvSpPr>
          <p:spPr>
            <a:xfrm>
              <a:off x="-912110" y="2195512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HiveDB.hql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ED10C7-81D2-D33C-59B3-73DDFC2AC7A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-36955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8BF701-B29C-532F-A334-4421CC7A8F01}"/>
              </a:ext>
            </a:extLst>
          </p:cNvPr>
          <p:cNvGrpSpPr/>
          <p:nvPr/>
        </p:nvGrpSpPr>
        <p:grpSpPr>
          <a:xfrm>
            <a:off x="6580630" y="2195036"/>
            <a:ext cx="1029080" cy="867728"/>
            <a:chOff x="160019" y="2195512"/>
            <a:chExt cx="937641" cy="8677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AA590-E082-0204-6A48-3B2FB41216C3}"/>
                </a:ext>
              </a:extLst>
            </p:cNvPr>
            <p:cNvSpPr/>
            <p:nvPr/>
          </p:nvSpPr>
          <p:spPr>
            <a:xfrm>
              <a:off x="160019" y="2195512"/>
              <a:ext cx="93764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EDA.sql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EEB29-E860-B2D4-03F9-5074D0AEB0E7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628840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6E163A-4AC6-E80D-D361-5D64FC0B2807}"/>
              </a:ext>
            </a:extLst>
          </p:cNvPr>
          <p:cNvGrpSpPr/>
          <p:nvPr/>
        </p:nvGrpSpPr>
        <p:grpSpPr>
          <a:xfrm>
            <a:off x="8376854" y="2195036"/>
            <a:ext cx="1891857" cy="867728"/>
            <a:chOff x="160018" y="2195512"/>
            <a:chExt cx="1723756" cy="8677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672F1D-5953-AF72-4D80-76273C253EF2}"/>
                </a:ext>
              </a:extLst>
            </p:cNvPr>
            <p:cNvSpPr/>
            <p:nvPr/>
          </p:nvSpPr>
          <p:spPr>
            <a:xfrm>
              <a:off x="160018" y="2195512"/>
              <a:ext cx="1723756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Capstone.ipynb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9CE0EF4-BD3D-0DC6-AE81-404D988BCE1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628840" y="2651760"/>
              <a:ext cx="393056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DA1EEB-AAE6-6962-2BEA-42E39C1E7C8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322783" y="2651284"/>
            <a:ext cx="1073945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035325-9D3F-F0DC-7A3B-7E9BF04A1140}"/>
              </a:ext>
            </a:extLst>
          </p:cNvPr>
          <p:cNvGrpSpPr/>
          <p:nvPr/>
        </p:nvGrpSpPr>
        <p:grpSpPr>
          <a:xfrm>
            <a:off x="9930384" y="1555194"/>
            <a:ext cx="1620011" cy="1507571"/>
            <a:chOff x="-378405" y="2195512"/>
            <a:chExt cx="1476065" cy="172526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753780-A03D-31A9-D11E-31146E1D4D14}"/>
                </a:ext>
              </a:extLst>
            </p:cNvPr>
            <p:cNvSpPr/>
            <p:nvPr/>
          </p:nvSpPr>
          <p:spPr>
            <a:xfrm>
              <a:off x="-378405" y="2195512"/>
              <a:ext cx="1476065" cy="4562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capstone.py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30D7F08-2C6C-81F9-A4B0-91930F4204F5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359628" y="2651761"/>
              <a:ext cx="0" cy="1269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974E0B-912A-9669-EE40-70514B1DBABB}"/>
              </a:ext>
            </a:extLst>
          </p:cNvPr>
          <p:cNvGrpSpPr/>
          <p:nvPr/>
        </p:nvGrpSpPr>
        <p:grpSpPr>
          <a:xfrm>
            <a:off x="4423792" y="4118291"/>
            <a:ext cx="1750310" cy="867490"/>
            <a:chOff x="-912302" y="1784032"/>
            <a:chExt cx="1750310" cy="86749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3F1174-393F-3B17-E875-E007411E7D00}"/>
                </a:ext>
              </a:extLst>
            </p:cNvPr>
            <p:cNvSpPr/>
            <p:nvPr/>
          </p:nvSpPr>
          <p:spPr>
            <a:xfrm>
              <a:off x="-912302" y="2195274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HiveTables.sql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66710F-B40B-02CE-651D-63F0DC8E5BD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9DE65C-720C-9AA3-A7D4-D7EC2DFBA95F}"/>
              </a:ext>
            </a:extLst>
          </p:cNvPr>
          <p:cNvGrpSpPr/>
          <p:nvPr/>
        </p:nvGrpSpPr>
        <p:grpSpPr>
          <a:xfrm>
            <a:off x="416814" y="4118291"/>
            <a:ext cx="2616672" cy="867490"/>
            <a:chOff x="-1483803" y="1784032"/>
            <a:chExt cx="2616672" cy="86749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7D2F5-E6E3-63D8-E905-8D5E8036C3BD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Cap_MySQLTables.txt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734DB5-ADFA-BF24-9D69-521C269809C6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6C487-308F-6B1C-3022-494A0E0E0802}"/>
              </a:ext>
            </a:extLst>
          </p:cNvPr>
          <p:cNvGrpSpPr/>
          <p:nvPr/>
        </p:nvGrpSpPr>
        <p:grpSpPr>
          <a:xfrm>
            <a:off x="4180922" y="5010109"/>
            <a:ext cx="1993180" cy="867490"/>
            <a:chOff x="-1483803" y="1784032"/>
            <a:chExt cx="2616672" cy="8674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F06308-6A22-4383-1410-4F7B4AAE497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Cap_HiveDB.txt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880D819-770B-E636-C6CA-84470011A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0D5A91-B9AC-C4F3-D25A-7F7850E56ECF}"/>
              </a:ext>
            </a:extLst>
          </p:cNvPr>
          <p:cNvGrpSpPr/>
          <p:nvPr/>
        </p:nvGrpSpPr>
        <p:grpSpPr>
          <a:xfrm>
            <a:off x="6363892" y="4130514"/>
            <a:ext cx="2743197" cy="1193726"/>
            <a:chOff x="-1483804" y="1457796"/>
            <a:chExt cx="2743197" cy="11937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3ED1EA-40D8-8BDC-D719-B23E36F2AE29}"/>
                </a:ext>
              </a:extLst>
            </p:cNvPr>
            <p:cNvSpPr/>
            <p:nvPr/>
          </p:nvSpPr>
          <p:spPr>
            <a:xfrm>
              <a:off x="-1483804" y="2195274"/>
              <a:ext cx="2743197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Cap_ImpalaAnalysis.txt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EACA0B-EE10-CBD7-A8B5-8E0FF019C4E6}"/>
                </a:ext>
              </a:extLst>
            </p:cNvPr>
            <p:cNvCxnSpPr>
              <a:cxnSpLocks/>
            </p:cNvCxnSpPr>
            <p:nvPr/>
          </p:nvCxnSpPr>
          <p:spPr>
            <a:xfrm>
              <a:off x="-515927" y="1457796"/>
              <a:ext cx="0" cy="73747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4059D1-222E-0A1F-489A-F945B762933D}"/>
              </a:ext>
            </a:extLst>
          </p:cNvPr>
          <p:cNvGrpSpPr/>
          <p:nvPr/>
        </p:nvGrpSpPr>
        <p:grpSpPr>
          <a:xfrm>
            <a:off x="3834929" y="5733241"/>
            <a:ext cx="2616672" cy="867490"/>
            <a:chOff x="-1483803" y="1784032"/>
            <a:chExt cx="2616672" cy="86749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3C9AAE-4DCF-D166-6AE9-C37ABDE83FD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Cap_HiveTables.txt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ED3F215-268C-A86E-1B68-EEC923E0754E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937BE2-7B42-51EF-74C2-12C780F34822}"/>
              </a:ext>
            </a:extLst>
          </p:cNvPr>
          <p:cNvGrpSpPr/>
          <p:nvPr/>
        </p:nvGrpSpPr>
        <p:grpSpPr>
          <a:xfrm>
            <a:off x="9456456" y="4118291"/>
            <a:ext cx="2616672" cy="2068096"/>
            <a:chOff x="-1483803" y="6837"/>
            <a:chExt cx="2616672" cy="302503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4A68C01-376C-BD9B-ADEA-70099DB05F1D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6837"/>
              <a:ext cx="0" cy="2188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8297B75-8288-8444-7F49-61A895540131}"/>
                </a:ext>
              </a:extLst>
            </p:cNvPr>
            <p:cNvSpPr/>
            <p:nvPr/>
          </p:nvSpPr>
          <p:spPr>
            <a:xfrm>
              <a:off x="-1483803" y="2195273"/>
              <a:ext cx="2616672" cy="8365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random_forest.model.zip</a:t>
              </a:r>
            </a:p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logistic_regression.model.zip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C20220-C82D-EF7C-B2E9-425A87B56C76}"/>
              </a:ext>
            </a:extLst>
          </p:cNvPr>
          <p:cNvGrpSpPr/>
          <p:nvPr/>
        </p:nvGrpSpPr>
        <p:grpSpPr>
          <a:xfrm>
            <a:off x="9322782" y="4130514"/>
            <a:ext cx="2616672" cy="867490"/>
            <a:chOff x="-1483803" y="1784032"/>
            <a:chExt cx="2616672" cy="86749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3BFCEAB-0D3D-E53E-E918-D1A86AF4905C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BE08D03-FA10-1342-732B-57E9EC803CFA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Cap_SparkSQL_EDA_ML.txt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4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50" y="3000659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Histogram to show the salary distribution among the employees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2548C-B023-0258-D113-998F2541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348" y="3000659"/>
            <a:ext cx="7681453" cy="31493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30" y="2911688"/>
            <a:ext cx="2075702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Bar graph to show the Average salary per title (designation)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2903F-5050-B538-29A7-212188BC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32" y="2532513"/>
            <a:ext cx="8914037" cy="35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856</Words>
  <Application>Microsoft Office PowerPoint</Application>
  <PresentationFormat>Widescreen</PresentationFormat>
  <Paragraphs>124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SF Pro Display</vt:lpstr>
      <vt:lpstr>SF Pro Text</vt:lpstr>
      <vt:lpstr>Office Theme</vt:lpstr>
      <vt:lpstr>Capstone Project 1 BIGDATA ENGINEERING</vt:lpstr>
      <vt:lpstr>Business Objectives</vt:lpstr>
      <vt:lpstr>Data Description</vt:lpstr>
      <vt:lpstr>Data Description</vt:lpstr>
      <vt:lpstr>Technology Stack</vt:lpstr>
      <vt:lpstr>ER Diagram</vt:lpstr>
      <vt:lpstr>Architecture of pipeline</vt:lpstr>
      <vt:lpstr>Outputs</vt:lpstr>
      <vt:lpstr>Outputs</vt:lpstr>
      <vt:lpstr>Outputs</vt:lpstr>
      <vt:lpstr>Outputs</vt:lpstr>
      <vt:lpstr>Outputs</vt:lpstr>
      <vt:lpstr>ML Model Parameters</vt:lpstr>
      <vt:lpstr>Challenges Faced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1 DATA ENGINEERING</dc:title>
  <dc:creator>Subham Shît</dc:creator>
  <cp:lastModifiedBy>Subham Shît</cp:lastModifiedBy>
  <cp:revision>14</cp:revision>
  <dcterms:created xsi:type="dcterms:W3CDTF">2022-05-19T20:09:20Z</dcterms:created>
  <dcterms:modified xsi:type="dcterms:W3CDTF">2022-08-24T07:20:53Z</dcterms:modified>
</cp:coreProperties>
</file>